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9" r:id="rId2"/>
    <p:sldId id="257" r:id="rId3"/>
    <p:sldId id="258" r:id="rId4"/>
    <p:sldId id="260" r:id="rId5"/>
    <p:sldId id="259" r:id="rId6"/>
    <p:sldId id="268" r:id="rId7"/>
    <p:sldId id="270" r:id="rId8"/>
    <p:sldId id="271" r:id="rId9"/>
    <p:sldId id="272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86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7E34-3331-4CBA-A509-068A6652D460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74B1-5B3B-418B-A2D3-31970E405D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F74B1-5B3B-418B-A2D3-31970E405D8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F74B1-5B3B-418B-A2D3-31970E405D8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0499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Flower-festi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828800"/>
            <a:ext cx="6096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1"/>
            <a:ext cx="6400800" cy="2133600"/>
          </a:xfrm>
        </p:spPr>
        <p:txBody>
          <a:bodyPr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172200" cy="2133600"/>
          </a:xfrm>
        </p:spPr>
        <p:txBody>
          <a:bodyPr>
            <a:normAutofit lnSpcReduction="10000"/>
          </a:bodyPr>
          <a:lstStyle/>
          <a:p>
            <a:pPr algn="l"/>
            <a:r>
              <a:rPr lang="bn-B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১)ভিডিও তে কোন ধরনের শক্তিকে কাজে লাগিয়ে কী তৈরী করা হয়েছে?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2) </a:t>
            </a:r>
            <a:r>
              <a:rPr lang="bn-B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পানিকে কাজে লাগিয়ে কিভাবে বিদুৎ শক্তিতে রুপান্তর করা যায়?</a:t>
            </a:r>
          </a:p>
          <a:p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285999"/>
          </a:xfrm>
        </p:spPr>
        <p:txBody>
          <a:bodyPr/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6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*সূর্য থেকে যে শক্তি পাই তাকে আমরা কী শক্তি বলি?</a:t>
            </a: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*নবায়নযোগ্য শক্তি কিকি? 		</a:t>
            </a: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*বায়ো-গ্যাস ঊৎপাদনে কাঁচা মাল কি?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981199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 শক্তি অথবা নবায়ন যোগ্য শক্তির সুবিধা-অসুবিধা গুলো বর্ণনা কর।</a:t>
            </a:r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2682f204caa5-132961023Bonoma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25" y="2753519"/>
            <a:ext cx="333375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600"/>
          </a:xfrm>
        </p:spPr>
        <p:txBody>
          <a:bodyPr/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4495800" cy="3962400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মোঃওবায়দুল্লাহ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</a:p>
          <a:p>
            <a:pPr algn="l"/>
            <a:r>
              <a:rPr lang="en-GB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GB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ইন্সট্রাক্টর (ড্রেসমেকিং)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রাজদিয়া আঃ জাব্বার 	পাইলট বালিকা উচ্চ বিদ্যালয়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সিরাজদিখান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মুন্সিগঞ্জ।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00600" y="1905000"/>
            <a:ext cx="3962400" cy="3810000"/>
          </a:xfrm>
          <a:prstGeom prst="flowChart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72000" y="190500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শ্রেণিঃ৭ম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বিষয়ঃবিজ্ঞান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সময়ঃ ৪৫ মিনিট</a:t>
            </a:r>
          </a:p>
          <a:p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3200"/>
            <a:ext cx="4267200" cy="1676400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অনবায়নযোগ্য শক্তি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e675046-292b-11e3-83ed-12313b0619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3352800" cy="2362200"/>
          </a:xfrm>
          <a:prstGeom prst="rect">
            <a:avLst/>
          </a:prstGeom>
        </p:spPr>
      </p:pic>
      <p:pic>
        <p:nvPicPr>
          <p:cNvPr id="6" name="Picture 5" descr="pet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86201"/>
            <a:ext cx="3581400" cy="2209799"/>
          </a:xfrm>
          <a:prstGeom prst="rect">
            <a:avLst/>
          </a:prstGeom>
        </p:spPr>
      </p:pic>
      <p:pic>
        <p:nvPicPr>
          <p:cNvPr id="7" name="Picture 6" descr="image_427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959" y="457200"/>
            <a:ext cx="3547241" cy="2133600"/>
          </a:xfrm>
          <a:prstGeom prst="rect">
            <a:avLst/>
          </a:prstGeom>
        </p:spPr>
      </p:pic>
      <p:pic>
        <p:nvPicPr>
          <p:cNvPr id="8" name="Picture 7" descr="UraniumUSG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62400"/>
            <a:ext cx="3733800" cy="2286000"/>
          </a:xfrm>
          <a:prstGeom prst="rect">
            <a:avLst/>
          </a:prstGeom>
        </p:spPr>
      </p:pic>
      <p:pic>
        <p:nvPicPr>
          <p:cNvPr id="14" name="Content Placeholder 13" descr="image_320_6002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rot="7282509">
            <a:off x="9034463" y="6873645"/>
            <a:ext cx="82550" cy="95710"/>
          </a:xfrm>
        </p:spPr>
      </p:pic>
      <p:sp>
        <p:nvSpPr>
          <p:cNvPr id="11" name="TextBox 10"/>
          <p:cNvSpPr txBox="1"/>
          <p:nvPr/>
        </p:nvSpPr>
        <p:spPr>
          <a:xfrm>
            <a:off x="60960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632460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ইউরেনিয়াম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324600"/>
            <a:ext cx="78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পেট্রোল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_320_60022.jpg"/>
          <p:cNvPicPr>
            <a:picLocks noChangeAspect="1"/>
          </p:cNvPicPr>
          <p:nvPr/>
        </p:nvPicPr>
        <p:blipFill>
          <a:blip r:embed="rId7" cstate="print"/>
          <a:srcRect l="24850" t="13491" r="25450" b="19055"/>
          <a:stretch>
            <a:fillRect/>
          </a:stretch>
        </p:blipFill>
        <p:spPr>
          <a:xfrm>
            <a:off x="2667000" y="1371600"/>
            <a:ext cx="4572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6800" y="3352800"/>
            <a:ext cx="144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33400" y="2895600"/>
            <a:ext cx="1524000" cy="2286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0405-SURATH_NP_SOLAR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85800" y="3733800"/>
            <a:ext cx="3810000" cy="2514600"/>
          </a:xfr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581400"/>
            <a:ext cx="3467100" cy="2438400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1905000" y="5791200"/>
            <a:ext cx="1676400" cy="8382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90600" y="6260068"/>
            <a:ext cx="151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সোলার প্যানে্ল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934200" y="6248400"/>
            <a:ext cx="914400" cy="6096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172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 বিদুৎ প্রকল্প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inddiagram_l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28600"/>
            <a:ext cx="35052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2743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বায়ুকল দ্বারা বিদুৎ উৎপাদন 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time and ti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81001"/>
            <a:ext cx="39624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2667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ভাটা</a:t>
            </a:r>
            <a:endParaRPr lang="en-GB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819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নবায়নযোগ্য শক্তি</a:t>
            </a:r>
            <a:endParaRPr lang="en-GB" sz="3200" b="1" dirty="0"/>
          </a:p>
        </p:txBody>
      </p:sp>
      <p:pic>
        <p:nvPicPr>
          <p:cNvPr id="15" name="Picture 14" descr="image_69_2633.jpg"/>
          <p:cNvPicPr>
            <a:picLocks noChangeAspect="1"/>
          </p:cNvPicPr>
          <p:nvPr/>
        </p:nvPicPr>
        <p:blipFill>
          <a:blip r:embed="rId7"/>
          <a:srcRect l="26667" r="20000" b="41667"/>
          <a:stretch>
            <a:fillRect/>
          </a:stretch>
        </p:blipFill>
        <p:spPr>
          <a:xfrm>
            <a:off x="838200" y="3886200"/>
            <a:ext cx="609600" cy="533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শিক্ষার্থীরা---</a:t>
            </a:r>
            <a:endParaRPr lang="en-GB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7086600" cy="2667000"/>
          </a:xfrm>
        </p:spPr>
        <p:txBody>
          <a:bodyPr>
            <a:noAutofit/>
          </a:bodyPr>
          <a:lstStyle/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(ক) নবায়নযোগ্য শক্তি কী তা বলতে পারবে</a:t>
            </a:r>
            <a:r>
              <a:rPr lang="bn-BD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(খ) সৌর শক্তিকে  নবায়নযোগ্য শক্তিতে রুপান্ত্রর করার 	প্রক্রিয়া বর্ণনা করতে  পারবে</a:t>
            </a: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(গ)নবায়নযোগ্য শক্তির গুরুত্ব ব্যাখ্যা করতে পারবে।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295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791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বায়ো-গ্যাস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Content Placeholder 3" descr="Biogas_plant_sket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914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গোবর</a:t>
            </a:r>
            <a:endParaRPr lang="en-GB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514600"/>
            <a:ext cx="107112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পাইপ</a:t>
            </a:r>
            <a:endParaRPr lang="en-GB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362200"/>
            <a:ext cx="12192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জৈবসার</a:t>
            </a:r>
            <a:endParaRPr lang="en-GB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873119">
            <a:off x="886510" y="3719970"/>
            <a:ext cx="1215685" cy="4571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38600" y="21336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848100" y="3848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86200" y="838200"/>
            <a:ext cx="2209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বববববববব্ববনহহড়ড়হববববববব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914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বায়োগ্যাস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33 L 0 -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0717 0.11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514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07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ar-energy-storage.jpg"/>
          <p:cNvPicPr>
            <a:picLocks noChangeAspect="1"/>
          </p:cNvPicPr>
          <p:nvPr/>
        </p:nvPicPr>
        <p:blipFill>
          <a:blip r:embed="rId2"/>
          <a:srcRect l="12000" t="3079" r="56000" b="63846"/>
          <a:stretch>
            <a:fillRect/>
          </a:stretch>
        </p:blipFill>
        <p:spPr>
          <a:xfrm>
            <a:off x="685800" y="381000"/>
            <a:ext cx="1981200" cy="1981200"/>
          </a:xfrm>
          <a:prstGeom prst="rect">
            <a:avLst/>
          </a:prstGeom>
        </p:spPr>
      </p:pic>
      <p:pic>
        <p:nvPicPr>
          <p:cNvPr id="6" name="Content Placeholder 3" descr="solar-energy-storage.jpg"/>
          <p:cNvPicPr>
            <a:picLocks noChangeAspect="1"/>
          </p:cNvPicPr>
          <p:nvPr/>
        </p:nvPicPr>
        <p:blipFill>
          <a:blip r:embed="rId2"/>
          <a:srcRect l="42000" t="27885" r="34000" b="49376"/>
          <a:stretch>
            <a:fillRect/>
          </a:stretch>
        </p:blipFill>
        <p:spPr>
          <a:xfrm>
            <a:off x="2362200" y="1219200"/>
            <a:ext cx="2209800" cy="2322576"/>
          </a:xfrm>
          <a:prstGeom prst="rect">
            <a:avLst/>
          </a:prstGeom>
        </p:spPr>
      </p:pic>
      <p:pic>
        <p:nvPicPr>
          <p:cNvPr id="7" name="Content Placeholder 3" descr="solar-energy-storage.jpg"/>
          <p:cNvPicPr>
            <a:picLocks noChangeAspect="1"/>
          </p:cNvPicPr>
          <p:nvPr/>
        </p:nvPicPr>
        <p:blipFill>
          <a:blip r:embed="rId2"/>
          <a:srcRect l="62000" t="44423" r="24000" b="43174"/>
          <a:stretch>
            <a:fillRect/>
          </a:stretch>
        </p:blipFill>
        <p:spPr>
          <a:xfrm>
            <a:off x="4419600" y="2971800"/>
            <a:ext cx="1511300" cy="1295400"/>
          </a:xfrm>
          <a:prstGeom prst="rect">
            <a:avLst/>
          </a:prstGeom>
        </p:spPr>
      </p:pic>
      <p:pic>
        <p:nvPicPr>
          <p:cNvPr id="8" name="Picture 7" descr="Photo-CarBat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733800"/>
            <a:ext cx="1752600" cy="1381034"/>
          </a:xfrm>
          <a:prstGeom prst="rect">
            <a:avLst/>
          </a:prstGeom>
          <a:ln>
            <a:noFill/>
          </a:ln>
        </p:spPr>
      </p:pic>
      <p:sp>
        <p:nvSpPr>
          <p:cNvPr id="9" name="Striped Right Arrow 8"/>
          <p:cNvSpPr/>
          <p:nvPr/>
        </p:nvSpPr>
        <p:spPr>
          <a:xfrm>
            <a:off x="5715000" y="3840481"/>
            <a:ext cx="609600" cy="45719"/>
          </a:xfrm>
          <a:prstGeom prst="stripedRightArrow">
            <a:avLst>
              <a:gd name="adj1" fmla="val 50000"/>
              <a:gd name="adj2" fmla="val 47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urved Connector 10"/>
          <p:cNvCxnSpPr/>
          <p:nvPr/>
        </p:nvCxnSpPr>
        <p:spPr>
          <a:xfrm rot="5400000">
            <a:off x="6743700" y="2705100"/>
            <a:ext cx="2133600" cy="838200"/>
          </a:xfrm>
          <a:prstGeom prst="curvedConnector3">
            <a:avLst>
              <a:gd name="adj1" fmla="val 10428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301101599_1373910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914400"/>
            <a:ext cx="1371600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38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সৌর প্যানেল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18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ব্যাটারী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228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বাতি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11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কোন্ট্রোলার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324100" y="16383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rot="2164858">
            <a:off x="2227639" y="1281626"/>
            <a:ext cx="764637" cy="179506"/>
          </a:xfrm>
          <a:prstGeom prst="rightArrow">
            <a:avLst>
              <a:gd name="adj1" fmla="val 9222"/>
              <a:gd name="adj2" fmla="val 935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2215261">
            <a:off x="2084864" y="2356132"/>
            <a:ext cx="518187" cy="609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Curved Connector 27"/>
          <p:cNvCxnSpPr/>
          <p:nvPr/>
        </p:nvCxnSpPr>
        <p:spPr>
          <a:xfrm rot="16200000" flipH="1">
            <a:off x="3695700" y="2857500"/>
            <a:ext cx="990600" cy="152400"/>
          </a:xfrm>
          <a:prstGeom prst="curvedConnector3">
            <a:avLst>
              <a:gd name="adj1" fmla="val 610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5791200" y="3810000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Striped Right Arrow 38"/>
          <p:cNvSpPr/>
          <p:nvPr/>
        </p:nvSpPr>
        <p:spPr>
          <a:xfrm rot="3387284">
            <a:off x="3690383" y="3057060"/>
            <a:ext cx="1030511" cy="63509"/>
          </a:xfrm>
          <a:prstGeom prst="stripedRightArrow">
            <a:avLst>
              <a:gd name="adj1" fmla="val 909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 rot="357253">
            <a:off x="8109565" y="2813157"/>
            <a:ext cx="67886" cy="100897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444 L 0.05417 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21E-6 L 0.09166 0.09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3238 L 0.04896 0.04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75 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-0.10985 L 0.00538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7169 L 0.00122 -0.06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0" grpId="0" animBg="1"/>
      <p:bldP spid="3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চল আর একটি ভিডিও দেখি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819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131</Words>
  <Application>Microsoft Office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স্বাগতম</vt:lpstr>
      <vt:lpstr>পরিচিতি</vt:lpstr>
      <vt:lpstr> অনবায়নযোগ্য শক্তি</vt:lpstr>
      <vt:lpstr>Slide 4</vt:lpstr>
      <vt:lpstr>এই পাঠ শেষে শিক্ষার্থীরা---</vt:lpstr>
      <vt:lpstr>বায়ো-গ্যাস </vt:lpstr>
      <vt:lpstr>চল একটি ভিডিও দেখি</vt:lpstr>
      <vt:lpstr>Slide 8</vt:lpstr>
      <vt:lpstr>চল আর একটি ভিডিও দেখি</vt:lpstr>
      <vt:lpstr>দলীয় কাজ</vt:lpstr>
      <vt:lpstr>মূল্যায়ন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SHAMIM</dc:creator>
  <cp:lastModifiedBy>SHAMIM</cp:lastModifiedBy>
  <cp:revision>159</cp:revision>
  <dcterms:created xsi:type="dcterms:W3CDTF">2006-08-16T00:00:00Z</dcterms:created>
  <dcterms:modified xsi:type="dcterms:W3CDTF">2013-12-01T14:00:12Z</dcterms:modified>
</cp:coreProperties>
</file>